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</p:sldIdLst>
  <p:sldSz cx="9144000" cy="6858000" type="screen4x3"/>
  <p:notesSz cx="6797675" cy="9928225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6F6F4"/>
    <a:srgbClr val="FFFF11"/>
    <a:srgbClr val="FFF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7" d="100"/>
          <a:sy n="97" d="100"/>
        </p:scale>
        <p:origin x="6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08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444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3005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9686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3957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901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665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1803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553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5641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4282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372FB-179E-45DB-86E4-D8187D9857EA}" type="datetimeFigureOut">
              <a:rPr lang="es-MX" smtClean="0"/>
              <a:t>08/08/2025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2BB16-6E12-4A2F-98AE-FD3EE1AE63E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154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/>
          <p:cNvSpPr/>
          <p:nvPr/>
        </p:nvSpPr>
        <p:spPr>
          <a:xfrm>
            <a:off x="632981" y="274210"/>
            <a:ext cx="1847850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K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627476" y="715642"/>
            <a:ext cx="1847850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C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623701" y="1167393"/>
            <a:ext cx="1841789" cy="39675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06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633538" y="2072784"/>
            <a:ext cx="1841788" cy="391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27 T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1" name="Rectángulo 40"/>
          <p:cNvSpPr/>
          <p:nvPr/>
        </p:nvSpPr>
        <p:spPr>
          <a:xfrm>
            <a:off x="623702" y="1608837"/>
            <a:ext cx="1841788" cy="39179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21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620670" y="3001875"/>
            <a:ext cx="1847850" cy="39403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27 H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8" name="Rectángulo 47"/>
          <p:cNvSpPr/>
          <p:nvPr/>
        </p:nvSpPr>
        <p:spPr>
          <a:xfrm>
            <a:off x="627476" y="2537928"/>
            <a:ext cx="1847850" cy="39403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27 C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1" name="Rectángulo 60"/>
          <p:cNvSpPr/>
          <p:nvPr/>
        </p:nvSpPr>
        <p:spPr>
          <a:xfrm>
            <a:off x="620670" y="3444471"/>
            <a:ext cx="1847850" cy="39750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27 B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EA02D372-CB92-49CE-ACB9-447E903D9F34}"/>
              </a:ext>
            </a:extLst>
          </p:cNvPr>
          <p:cNvSpPr/>
          <p:nvPr/>
        </p:nvSpPr>
        <p:spPr>
          <a:xfrm>
            <a:off x="2601580" y="2537928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BC31234F-A2C2-4265-85EE-5E5B6C382AE9}"/>
              </a:ext>
            </a:extLst>
          </p:cNvPr>
          <p:cNvSpPr/>
          <p:nvPr/>
        </p:nvSpPr>
        <p:spPr>
          <a:xfrm>
            <a:off x="2601580" y="2065460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46F95474-459D-469E-BFEC-384ED54663AE}"/>
              </a:ext>
            </a:extLst>
          </p:cNvPr>
          <p:cNvSpPr/>
          <p:nvPr/>
        </p:nvSpPr>
        <p:spPr>
          <a:xfrm>
            <a:off x="2603983" y="1616014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41B7863B-778F-4C67-9595-A1BBC74A220A}"/>
              </a:ext>
            </a:extLst>
          </p:cNvPr>
          <p:cNvSpPr/>
          <p:nvPr/>
        </p:nvSpPr>
        <p:spPr>
          <a:xfrm>
            <a:off x="2603984" y="1170811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B63ACC5F-DF5B-49CD-B208-B7655F95EBDD}"/>
              </a:ext>
            </a:extLst>
          </p:cNvPr>
          <p:cNvSpPr/>
          <p:nvPr/>
        </p:nvSpPr>
        <p:spPr>
          <a:xfrm>
            <a:off x="2603984" y="713611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890AABFF-EA5D-454A-89AE-61675905CBA8}"/>
              </a:ext>
            </a:extLst>
          </p:cNvPr>
          <p:cNvSpPr/>
          <p:nvPr/>
        </p:nvSpPr>
        <p:spPr>
          <a:xfrm>
            <a:off x="2603984" y="256411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49BBA4DA-7C3A-45DE-9E3E-3680B5B97D34}"/>
              </a:ext>
            </a:extLst>
          </p:cNvPr>
          <p:cNvSpPr/>
          <p:nvPr/>
        </p:nvSpPr>
        <p:spPr>
          <a:xfrm>
            <a:off x="630506" y="3890535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99CFF930-D090-4DDC-9A37-23CBD8C858DA}"/>
              </a:ext>
            </a:extLst>
          </p:cNvPr>
          <p:cNvSpPr/>
          <p:nvPr/>
        </p:nvSpPr>
        <p:spPr>
          <a:xfrm>
            <a:off x="2568006" y="3882622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D7FF9329-5D34-4276-8896-6C660A394EAA}"/>
              </a:ext>
            </a:extLst>
          </p:cNvPr>
          <p:cNvSpPr/>
          <p:nvPr/>
        </p:nvSpPr>
        <p:spPr>
          <a:xfrm>
            <a:off x="2597488" y="3445173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CAE5D687-C75B-4540-8E64-B09F582ECA51}"/>
              </a:ext>
            </a:extLst>
          </p:cNvPr>
          <p:cNvSpPr/>
          <p:nvPr/>
        </p:nvSpPr>
        <p:spPr>
          <a:xfrm>
            <a:off x="2597489" y="2987973"/>
            <a:ext cx="1841789" cy="3845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chemeClr val="tx1"/>
                </a:solidFill>
              </a:rPr>
              <a:t>ANEXO 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7FCF4961-8DE4-47B5-B020-040CD9C6EFC5}"/>
              </a:ext>
            </a:extLst>
          </p:cNvPr>
          <p:cNvSpPr txBox="1"/>
          <p:nvPr/>
        </p:nvSpPr>
        <p:spPr>
          <a:xfrm>
            <a:off x="707923" y="5333459"/>
            <a:ext cx="7541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/>
              <a:t>El formato es editable, favor de editar para que únicamente mande a imprimir las etiquetas de los anexos que le aplican.</a:t>
            </a:r>
          </a:p>
        </p:txBody>
      </p:sp>
    </p:spTree>
    <p:extLst>
      <p:ext uri="{BB962C8B-B14F-4D97-AF65-F5344CB8AC3E}">
        <p14:creationId xmlns:p14="http://schemas.microsoft.com/office/powerpoint/2010/main" val="1664013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6627</TotalTime>
  <Words>53</Words>
  <Application>Microsoft Office PowerPoint</Application>
  <PresentationFormat>Presentación en pantalla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LAURA1</cp:lastModifiedBy>
  <cp:revision>92</cp:revision>
  <cp:lastPrinted>2021-10-22T16:18:27Z</cp:lastPrinted>
  <dcterms:created xsi:type="dcterms:W3CDTF">2018-10-02T21:21:34Z</dcterms:created>
  <dcterms:modified xsi:type="dcterms:W3CDTF">2025-08-08T18:14:42Z</dcterms:modified>
</cp:coreProperties>
</file>