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letter"/>
  <p:notesSz cx="7010400" cy="92964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Calisto MT" panose="020406030505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33"/>
    <a:srgbClr val="000000"/>
    <a:srgbClr val="0000FF"/>
    <a:srgbClr val="FAA59E"/>
    <a:srgbClr val="FF9900"/>
    <a:srgbClr val="FFFF00"/>
    <a:srgbClr val="FFFF66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98" autoAdjust="0"/>
    <p:restoredTop sz="94709" autoAdjust="0"/>
  </p:normalViewPr>
  <p:slideViewPr>
    <p:cSldViewPr>
      <p:cViewPr varScale="1">
        <p:scale>
          <a:sx n="97" d="100"/>
          <a:sy n="97" d="100"/>
        </p:scale>
        <p:origin x="366" y="48"/>
      </p:cViewPr>
      <p:guideLst>
        <p:guide orient="horz" pos="2160"/>
        <p:guide pos="43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56" cy="464658"/>
          </a:xfrm>
          <a:prstGeom prst="rect">
            <a:avLst/>
          </a:prstGeom>
        </p:spPr>
        <p:txBody>
          <a:bodyPr vert="horz" lIns="90416" tIns="45208" rIns="90416" bIns="45208" rtlCol="0"/>
          <a:lstStyle>
            <a:lvl1pPr algn="l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673" y="0"/>
            <a:ext cx="3038156" cy="464658"/>
          </a:xfrm>
          <a:prstGeom prst="rect">
            <a:avLst/>
          </a:prstGeom>
        </p:spPr>
        <p:txBody>
          <a:bodyPr vert="horz" lIns="90416" tIns="45208" rIns="90416" bIns="45208" rtlCol="0"/>
          <a:lstStyle>
            <a:lvl1pPr algn="r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9BA44A64-8B69-446B-B1B7-6AB137F69925}" type="datetimeFigureOut">
              <a:rPr lang="es-ES"/>
              <a:pPr>
                <a:defRPr/>
              </a:pPr>
              <a:t>08/08/2025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43438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16" tIns="45208" rIns="90416" bIns="45208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356" y="4416689"/>
            <a:ext cx="5607691" cy="4181912"/>
          </a:xfrm>
          <a:prstGeom prst="rect">
            <a:avLst/>
          </a:prstGeom>
        </p:spPr>
        <p:txBody>
          <a:bodyPr vert="horz" lIns="90416" tIns="45208" rIns="90416" bIns="45208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30112"/>
            <a:ext cx="3038156" cy="464658"/>
          </a:xfrm>
          <a:prstGeom prst="rect">
            <a:avLst/>
          </a:prstGeom>
        </p:spPr>
        <p:txBody>
          <a:bodyPr vert="horz" lIns="90416" tIns="45208" rIns="90416" bIns="45208" rtlCol="0" anchor="b"/>
          <a:lstStyle>
            <a:lvl1pPr algn="l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673" y="8830112"/>
            <a:ext cx="3038156" cy="464658"/>
          </a:xfrm>
          <a:prstGeom prst="rect">
            <a:avLst/>
          </a:prstGeom>
        </p:spPr>
        <p:txBody>
          <a:bodyPr vert="horz" wrap="square" lIns="90416" tIns="45208" rIns="90416" bIns="452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200"/>
            </a:lvl1pPr>
          </a:lstStyle>
          <a:p>
            <a:pPr>
              <a:defRPr/>
            </a:pPr>
            <a:fld id="{BD6001E8-AE82-4047-86CB-4A12C91382F5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127572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228607"/>
      </p:ext>
    </p:extLst>
  </p:cSld>
  <p:clrMapOvr>
    <a:masterClrMapping/>
  </p:clrMapOvr>
  <p:transition advClick="0" advTm="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684663"/>
      </p:ext>
    </p:extLst>
  </p:cSld>
  <p:clrMapOvr>
    <a:masterClrMapping/>
  </p:clrMapOvr>
  <p:transition advClick="0" advTm="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00973840"/>
      </p:ext>
    </p:extLst>
  </p:cSld>
  <p:clrMapOvr>
    <a:masterClrMapping/>
  </p:clrMapOvr>
  <p:transition advClick="0" advTm="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4019732"/>
      </p:ext>
    </p:extLst>
  </p:cSld>
  <p:clrMapOvr>
    <a:masterClrMapping/>
  </p:clrMapOvr>
  <p:transition advClick="0" advTm="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9641009"/>
      </p:ext>
    </p:extLst>
  </p:cSld>
  <p:clrMapOvr>
    <a:masterClrMapping/>
  </p:clrMapOvr>
  <p:transition advClick="0" advTm="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9948812"/>
      </p:ext>
    </p:extLst>
  </p:cSld>
  <p:clrMapOvr>
    <a:masterClrMapping/>
  </p:clrMapOvr>
  <p:transition advClick="0" advTm="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331645"/>
      </p:ext>
    </p:extLst>
  </p:cSld>
  <p:clrMapOvr>
    <a:masterClrMapping/>
  </p:clrMapOvr>
  <p:transition advClick="0" advTm="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62536206"/>
      </p:ext>
    </p:extLst>
  </p:cSld>
  <p:clrMapOvr>
    <a:masterClrMapping/>
  </p:clrMapOvr>
  <p:transition advClick="0" advTm="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3609197"/>
      </p:ext>
    </p:extLst>
  </p:cSld>
  <p:clrMapOvr>
    <a:masterClrMapping/>
  </p:clrMapOvr>
  <p:transition advClick="0" advTm="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4157191"/>
      </p:ext>
    </p:extLst>
  </p:cSld>
  <p:clrMapOvr>
    <a:masterClrMapping/>
  </p:clrMapOvr>
  <p:transition advClick="0" advTm="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262537"/>
      </p:ext>
    </p:extLst>
  </p:cSld>
  <p:clrMapOvr>
    <a:masterClrMapping/>
  </p:clrMapOvr>
  <p:transition advClick="0" advTm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0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n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8" t="15120" r="42355" b="15161"/>
          <a:stretch>
            <a:fillRect/>
          </a:stretch>
        </p:blipFill>
        <p:spPr bwMode="auto">
          <a:xfrm>
            <a:off x="395537" y="134541"/>
            <a:ext cx="8352928" cy="6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 Box 48"/>
          <p:cNvSpPr txBox="1">
            <a:spLocks noChangeArrowheads="1"/>
          </p:cNvSpPr>
          <p:nvPr/>
        </p:nvSpPr>
        <p:spPr bwMode="auto">
          <a:xfrm>
            <a:off x="2875993" y="1741563"/>
            <a:ext cx="33920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800" b="1" dirty="0">
                <a:latin typeface="Arial" panose="020B0604020202020204" pitchFamily="34" charset="0"/>
              </a:rPr>
              <a:t>COLEGIO DE BACHILLERES DEL ESTADO DE QUINTANA ROO</a:t>
            </a:r>
            <a:endParaRPr lang="es-ES" altLang="es-MX" sz="800" b="1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800" b="1" dirty="0">
                <a:latin typeface="Arial" panose="020B0604020202020204" pitchFamily="34" charset="0"/>
              </a:rPr>
              <a:t>NOMBRE DE LA UNIDAD: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800" b="1" dirty="0">
                <a:latin typeface="Arial" panose="020B0604020202020204" pitchFamily="34" charset="0"/>
              </a:rPr>
              <a:t>FECHA CORTE: </a:t>
            </a:r>
          </a:p>
        </p:txBody>
      </p:sp>
      <p:sp>
        <p:nvSpPr>
          <p:cNvPr id="5127" name="Text Box 48"/>
          <p:cNvSpPr txBox="1">
            <a:spLocks noChangeArrowheads="1"/>
          </p:cNvSpPr>
          <p:nvPr/>
        </p:nvSpPr>
        <p:spPr bwMode="auto">
          <a:xfrm>
            <a:off x="3851921" y="2448277"/>
            <a:ext cx="1368152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MX" altLang="es-MX" sz="1200" b="1" dirty="0">
                <a:latin typeface="Arial" panose="020B0604020202020204" pitchFamily="34" charset="0"/>
              </a:rPr>
              <a:t>ANEXO 51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s-MX" altLang="es-MX" sz="900" b="1" dirty="0">
              <a:latin typeface="Arial" panose="020B0604020202020204" pitchFamily="34" charset="0"/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69" t="1612" r="4158" b="90985"/>
          <a:stretch/>
        </p:blipFill>
        <p:spPr bwMode="auto">
          <a:xfrm>
            <a:off x="6732240" y="1268760"/>
            <a:ext cx="685015" cy="7130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442684" cy="70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2925772"/>
      </p:ext>
    </p:extLst>
  </p:cSld>
  <p:clrMapOvr>
    <a:masterClrMapping/>
  </p:clrMapOvr>
  <p:transition advClick="0" advTm="0">
    <p:dissolve/>
  </p:transition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sto MT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sto MT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3674</TotalTime>
  <Words>18</Words>
  <Application>Microsoft Office PowerPoint</Application>
  <PresentationFormat>Carta (216 x 279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Calisto MT</vt:lpstr>
      <vt:lpstr>Diseño predeterminado</vt:lpstr>
      <vt:lpstr>Presentación de PowerPoint</vt:lpstr>
    </vt:vector>
  </TitlesOfParts>
  <Company>The houze!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WinuE</dc:creator>
  <cp:lastModifiedBy>LAURA1</cp:lastModifiedBy>
  <cp:revision>317</cp:revision>
  <cp:lastPrinted>2022-07-07T16:55:43Z</cp:lastPrinted>
  <dcterms:created xsi:type="dcterms:W3CDTF">2008-02-07T21:07:30Z</dcterms:created>
  <dcterms:modified xsi:type="dcterms:W3CDTF">2025-08-08T18:15:35Z</dcterms:modified>
</cp:coreProperties>
</file>